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4" d="100"/>
          <a:sy n="84" d="100"/>
        </p:scale>
        <p:origin x="9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72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08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99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04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30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92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5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691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846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48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8523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39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9204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147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92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60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ECB51-45BB-4320-BDF1-0F9092834C4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D540932-27C9-4A3E-BDD3-0ADE8E91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22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3815"/>
            <a:ext cx="9144000" cy="1750741"/>
          </a:xfrm>
        </p:spPr>
        <p:txBody>
          <a:bodyPr/>
          <a:lstStyle/>
          <a:p>
            <a:pPr algn="ctr"/>
            <a:r>
              <a:rPr lang="en-US" b="1" spc="50" dirty="0" smtClean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en-US" b="1" spc="50" dirty="0" smtClean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b="1" spc="50" dirty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en-US" b="1" spc="50" dirty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b="1" spc="50" dirty="0" smtClean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KANYA MAHAVIDYALAYA KHARKHODA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007220"/>
            <a:ext cx="8850489" cy="3523785"/>
          </a:xfrm>
        </p:spPr>
        <p:txBody>
          <a:bodyPr/>
          <a:lstStyle/>
          <a:p>
            <a:pPr algn="l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System Testing</a:t>
            </a:r>
          </a:p>
          <a:p>
            <a:pPr algn="l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</a:t>
            </a: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Mrs.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Nisha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Suhag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889" y="2860287"/>
            <a:ext cx="3984977" cy="302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6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51571"/>
          </a:xfrm>
        </p:spPr>
        <p:txBody>
          <a:bodyPr/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system testing ???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83113"/>
            <a:ext cx="8596668" cy="4558250"/>
          </a:xfrm>
        </p:spPr>
        <p:txBody>
          <a:bodyPr>
            <a:norm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testing of software or hardware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testing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conducted on a complete,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integrated system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evaluate the system's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compliance with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specified requirements.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is carried out by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specialists testers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independent testers.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should investigate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functional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non-functional requirements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testing.</a:t>
            </a:r>
          </a:p>
        </p:txBody>
      </p:sp>
    </p:spTree>
    <p:extLst>
      <p:ext uri="{BB962C8B-B14F-4D97-AF65-F5344CB8AC3E}">
        <p14:creationId xmlns:p14="http://schemas.microsoft.com/office/powerpoint/2010/main" val="365975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06966"/>
          </a:xfrm>
        </p:spPr>
        <p:txBody>
          <a:bodyPr>
            <a:normAutofit/>
          </a:bodyPr>
          <a:lstStyle/>
          <a:p>
            <a:pPr algn="just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Requirement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16567"/>
            <a:ext cx="8596668" cy="4524796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Rules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ransaction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corrections, adjustments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cancellations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Authentication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Authorization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Interfaces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Reporting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Regulatory Requirements</a:t>
            </a:r>
          </a:p>
        </p:txBody>
      </p:sp>
    </p:spTree>
    <p:extLst>
      <p:ext uri="{BB962C8B-B14F-4D97-AF65-F5344CB8AC3E}">
        <p14:creationId xmlns:p14="http://schemas.microsoft.com/office/powerpoint/2010/main" val="134750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5815"/>
          </a:xfrm>
        </p:spPr>
        <p:txBody>
          <a:bodyPr/>
          <a:lstStyle/>
          <a:p>
            <a:pPr algn="just"/>
            <a:r>
              <a:rPr lang="en-US" dirty="0"/>
              <a:t>Non-Functional requirement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05415"/>
            <a:ext cx="8596668" cy="4535947"/>
          </a:xfrm>
        </p:spPr>
        <p:txBody>
          <a:bodyPr>
            <a:no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Scalability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Capacity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Availability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Reliability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Recoverability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Maintainability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Serviceability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Security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Regulatory</a:t>
            </a: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64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2722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System testing??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2323"/>
            <a:ext cx="8596668" cy="446904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Black box testing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White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box testing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box testing</a:t>
            </a:r>
          </a:p>
        </p:txBody>
      </p:sp>
    </p:spTree>
    <p:extLst>
      <p:ext uri="{BB962C8B-B14F-4D97-AF65-F5344CB8AC3E}">
        <p14:creationId xmlns:p14="http://schemas.microsoft.com/office/powerpoint/2010/main" val="278875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9268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Black box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38869"/>
            <a:ext cx="8596668" cy="450249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method of software testing that verifies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functionality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an application without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having specific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of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application’s code/internal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also known as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testing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based on requirements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functionality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080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51571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White box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61171"/>
            <a:ext cx="8596668" cy="4480191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method of testing software that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tests internal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structures or workings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application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 opposed to its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functionality also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known as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 box testing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glass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box testing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transparent box testing,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structural testing.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5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5815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Gray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05415"/>
            <a:ext cx="8596668" cy="4535947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combination of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white-box testing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black-box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 of this testing is to search for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defects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any due to improper structure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improper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usage of applications.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complete software examination,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white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box and black box tests are required.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67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3512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Activity network for system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83113"/>
            <a:ext cx="8596668" cy="455825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networking is a communication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pattern that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allows packets flowing through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telecommunications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to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dynamically modify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operation of the network.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699" y="2672492"/>
            <a:ext cx="4315362" cy="309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2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06966"/>
          </a:xfrm>
        </p:spPr>
        <p:txBody>
          <a:bodyPr>
            <a:normAutofit/>
          </a:bodyPr>
          <a:lstStyle/>
          <a:p>
            <a:pPr algn="just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Activity network for system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16567"/>
            <a:ext cx="8596668" cy="45247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test plan entails the following activities.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Prepare test plan.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Specify conditions for user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acceptance testing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Prepare test data for program testing.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Prepare test data for transaction path testing.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Plan user training.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Compile/assemble programs.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Prepare job performance aids.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Prepare operational documents.</a:t>
            </a:r>
          </a:p>
        </p:txBody>
      </p:sp>
    </p:spTree>
    <p:extLst>
      <p:ext uri="{BB962C8B-B14F-4D97-AF65-F5344CB8AC3E}">
        <p14:creationId xmlns:p14="http://schemas.microsoft.com/office/powerpoint/2010/main" val="189095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726" y="609600"/>
            <a:ext cx="8114275" cy="1320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6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6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430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different types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system testing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93903"/>
            <a:ext cx="8596668" cy="46474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Input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basis of expected outputs we have to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to the system. It should be check that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inputs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correct. If our inputs are wrong 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bug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them we will not be able to get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outputs.</a:t>
            </a:r>
          </a:p>
          <a:p>
            <a:pPr marL="0" indent="0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Installation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or any system to run we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 to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 it or setup it for doing any work. If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have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problem to in install part then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system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not work properly even we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can’t access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software. So this part 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very important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And we have to check that 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any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in installation or not.</a:t>
            </a:r>
          </a:p>
        </p:txBody>
      </p:sp>
    </p:spTree>
    <p:extLst>
      <p:ext uri="{BB962C8B-B14F-4D97-AF65-F5344CB8AC3E}">
        <p14:creationId xmlns:p14="http://schemas.microsoft.com/office/powerpoint/2010/main" val="12918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337" cy="8949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different types of system testing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5123"/>
            <a:ext cx="8294649" cy="463890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Graphical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 Interface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generate a set of test cases, test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designers attempt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cover all the functionality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fully exercise the GUI itself.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difficulty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accomplishing this task 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twofold: to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deal with domain size and with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sequences. 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addition, the tester faces more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difficulty when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to do regression testing.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Compatibility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</a:p>
          <a:p>
            <a:pPr algn="just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Compatibility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part of software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non-functional tests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 testing conducted on the application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evaluate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application's compatibility with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computing environment.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98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595732" cy="66078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different types of system testing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5912"/>
            <a:ext cx="8316951" cy="515105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Usability Testing</a:t>
            </a:r>
          </a:p>
          <a:p>
            <a:pPr algn="just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Usability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technique used 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user-centered interaction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to evaluate a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by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it on users. This can be seen 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irreplaceable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usability practice, since it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gives direct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 on how real users use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system. This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in contrast with usability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inspection methods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experts use different methods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evaluate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user interface without involving users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Exception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Handling</a:t>
            </a:r>
          </a:p>
          <a:p>
            <a:pPr algn="just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Exception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handling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process of responding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occurrence, during computation,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exceptions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anomalous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exceptional conditions requiring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special processing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often changing the normal flow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program execution.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90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609600"/>
            <a:ext cx="8596668" cy="543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0620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</TotalTime>
  <Words>695</Words>
  <Application>Microsoft Office PowerPoint</Application>
  <PresentationFormat>Widescreen</PresentationFormat>
  <Paragraphs>70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Times New Roman</vt:lpstr>
      <vt:lpstr>Trebuchet MS</vt:lpstr>
      <vt:lpstr>Wingdings 3</vt:lpstr>
      <vt:lpstr>Facet</vt:lpstr>
      <vt:lpstr>  KANYA MAHAVIDYALAYA KHARKHODA</vt:lpstr>
      <vt:lpstr>What is system testing ???</vt:lpstr>
      <vt:lpstr>What is Functional Requirement?</vt:lpstr>
      <vt:lpstr>Non-Functional requirement</vt:lpstr>
      <vt:lpstr>Types of System testing??</vt:lpstr>
      <vt:lpstr>Black box testing</vt:lpstr>
      <vt:lpstr>White box testing</vt:lpstr>
      <vt:lpstr>Gray testing</vt:lpstr>
      <vt:lpstr>Activity network for system testing</vt:lpstr>
      <vt:lpstr>Activity network for system testing</vt:lpstr>
      <vt:lpstr>PowerPoint Presentation</vt:lpstr>
      <vt:lpstr>Example of different types of system testing</vt:lpstr>
      <vt:lpstr>Example of different types of system testing </vt:lpstr>
      <vt:lpstr>Example of different types of system testing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 Testing</dc:title>
  <dc:creator>Windows User</dc:creator>
  <cp:lastModifiedBy>Windows User</cp:lastModifiedBy>
  <cp:revision>28</cp:revision>
  <dcterms:created xsi:type="dcterms:W3CDTF">2020-03-30T09:50:37Z</dcterms:created>
  <dcterms:modified xsi:type="dcterms:W3CDTF">2020-03-30T10:46:08Z</dcterms:modified>
</cp:coreProperties>
</file>